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A0472-E291-4ACE-AD10-5F37569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320358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D99E2D0B-E890-4607-A4DC-AA99C7ECC905}"/>
</file>

<file path=customXml/itemProps2.xml><?xml version="1.0" encoding="utf-8"?>
<ds:datastoreItem xmlns:ds="http://schemas.openxmlformats.org/officeDocument/2006/customXml" ds:itemID="{9BB796FA-61EF-41ED-AE8E-B05D921433A3}"/>
</file>

<file path=customXml/itemProps3.xml><?xml version="1.0" encoding="utf-8"?>
<ds:datastoreItem xmlns:ds="http://schemas.openxmlformats.org/officeDocument/2006/customXml" ds:itemID="{5638D710-1B7D-4886-B057-7880B108515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79</Words>
  <Application>Microsoft Office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Estratégias de Venda 2019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14</cp:revision>
  <dcterms:created xsi:type="dcterms:W3CDTF">2019-01-16T07:44:31Z</dcterms:created>
  <dcterms:modified xsi:type="dcterms:W3CDTF">2019-01-16T09:58:18Z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